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7" r:id="rId14"/>
    <p:sldId id="266" r:id="rId15"/>
    <p:sldId id="269" r:id="rId16"/>
    <p:sldId id="271" r:id="rId17"/>
    <p:sldId id="270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5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第一部分</a:t>
            </a:r>
            <a:br>
              <a:rPr lang="zh-CN" altLang="en-US" sz="5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sz="5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模具图的确认和定单排版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260350"/>
            <a:ext cx="5584825" cy="6312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" y="18415"/>
            <a:ext cx="6908165" cy="2936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" y="2764790"/>
            <a:ext cx="8647430" cy="37141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" y="123190"/>
            <a:ext cx="8752205" cy="67430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%0J)V80Z45`CO3{TE@O%U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215265"/>
            <a:ext cx="7193915" cy="2994660"/>
          </a:xfrm>
          <a:prstGeom prst="rect">
            <a:avLst/>
          </a:prstGeom>
        </p:spPr>
      </p:pic>
      <p:pic>
        <p:nvPicPr>
          <p:cNvPr id="5" name="图片 4" descr="_$7H73HU]{CX)$@10`T7[}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5" y="2954655"/>
            <a:ext cx="7578725" cy="32969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406400"/>
            <a:ext cx="8401685" cy="3609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" y="3134995"/>
            <a:ext cx="7769860" cy="36207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05" y="461010"/>
            <a:ext cx="4384040" cy="4420235"/>
          </a:xfrm>
          <a:prstGeom prst="rect">
            <a:avLst/>
          </a:prstGeom>
        </p:spPr>
      </p:pic>
      <p:pic>
        <p:nvPicPr>
          <p:cNvPr id="5" name="图片 4" descr="]6]8%0$F[([(WM9T$54TJO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461010"/>
            <a:ext cx="4268470" cy="43459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640" y="-323215"/>
            <a:ext cx="9637395" cy="74314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32715"/>
            <a:ext cx="3852545" cy="3747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10" y="132715"/>
            <a:ext cx="3771900" cy="3762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30" y="3880485"/>
            <a:ext cx="6183630" cy="29978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" y="67945"/>
            <a:ext cx="2978785" cy="3240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30" y="68580"/>
            <a:ext cx="2696845" cy="3239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08555" y="2432050"/>
            <a:ext cx="3216275" cy="51669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95" y="123825"/>
            <a:ext cx="2617470" cy="3188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" y="3312795"/>
            <a:ext cx="6484620" cy="3510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829310"/>
            <a:ext cx="5541010" cy="4179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20" y="1250315"/>
            <a:ext cx="3900170" cy="41014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86205" y="5093970"/>
            <a:ext cx="256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设计图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64175" y="5434965"/>
            <a:ext cx="204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参考图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5" y="180975"/>
            <a:ext cx="7118985" cy="66008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7430" y="2057400"/>
            <a:ext cx="68884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</a:t>
            </a:r>
            <a:r>
              <a:rPr lang="zh-CN" altLang="en-US" sz="6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第二部分</a:t>
            </a:r>
          </a:p>
          <a:p>
            <a:r>
              <a:rPr lang="zh-CN" altLang="en-US" sz="6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如果判断产品工艺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204470"/>
            <a:ext cx="4543425" cy="437705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 flipV="1">
            <a:off x="3553460" y="3691890"/>
            <a:ext cx="1351915" cy="150177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566420" y="1662430"/>
            <a:ext cx="765175" cy="1623060"/>
          </a:xfrm>
          <a:prstGeom prst="straightConnector1">
            <a:avLst/>
          </a:prstGeom>
          <a:ln w="28575" cmpd="sng">
            <a:solidFill>
              <a:srgbClr val="00B0F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485640" y="5269230"/>
            <a:ext cx="1074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渐变色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567555" y="1026795"/>
            <a:ext cx="432181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是做钥匙扣</a:t>
            </a:r>
          </a:p>
          <a:p>
            <a:r>
              <a:rPr lang="en-US" altLang="zh-CN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钥匙扣常规尺寸</a:t>
            </a:r>
            <a:r>
              <a:rPr lang="en-US" altLang="zh-CN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4-5.5cm</a:t>
            </a:r>
            <a: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之间</a:t>
            </a:r>
          </a:p>
          <a:p>
            <a:r>
              <a:rPr lang="en-US" altLang="zh-CN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客人给的图有渐变色</a:t>
            </a:r>
            <a:b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渐变色的话，就不能做烤漆和珐琅工艺</a:t>
            </a:r>
            <a:b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</a:t>
            </a:r>
            <a:r>
              <a:rPr lang="zh-CN" altLang="en-US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考虑客人的意向（包括工艺和价格）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48895"/>
            <a:ext cx="8719185" cy="3949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3997960"/>
            <a:ext cx="6127750" cy="265366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5076190" y="4478020"/>
            <a:ext cx="1689735" cy="82359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880225" y="4304665"/>
            <a:ext cx="1045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</a:rPr>
              <a:t>丝印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71240" y="633095"/>
            <a:ext cx="24739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实物图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02400" y="4846955"/>
            <a:ext cx="2278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1.</a:t>
            </a:r>
            <a:r>
              <a:rPr lang="zh-CN" altLang="en-US" b="1">
                <a:solidFill>
                  <a:srgbClr val="FF0000"/>
                </a:solidFill>
              </a:rPr>
              <a:t>不锈钢材料的</a:t>
            </a:r>
          </a:p>
          <a:p>
            <a:r>
              <a:rPr lang="en-US" altLang="zh-CN" b="1">
                <a:solidFill>
                  <a:srgbClr val="FF0000"/>
                </a:solidFill>
              </a:rPr>
              <a:t>2.</a:t>
            </a:r>
            <a:r>
              <a:rPr lang="zh-CN" altLang="en-US" b="1">
                <a:solidFill>
                  <a:srgbClr val="FF0000"/>
                </a:solidFill>
              </a:rPr>
              <a:t>正面贴纸滴胶的</a:t>
            </a:r>
            <a:br>
              <a:rPr lang="zh-CN" altLang="en-US" b="1">
                <a:solidFill>
                  <a:srgbClr val="FF0000"/>
                </a:solidFill>
              </a:rPr>
            </a:br>
            <a:r>
              <a:rPr lang="en-US" altLang="zh-CN" b="1">
                <a:solidFill>
                  <a:srgbClr val="FF0000"/>
                </a:solidFill>
              </a:rPr>
              <a:t>3.</a:t>
            </a:r>
            <a:r>
              <a:rPr lang="zh-CN" altLang="en-US" b="1">
                <a:solidFill>
                  <a:srgbClr val="FF0000"/>
                </a:solidFill>
              </a:rPr>
              <a:t>成品比其他的材料相对低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340995"/>
            <a:ext cx="8141335" cy="3947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19885" y="4542155"/>
            <a:ext cx="5084445" cy="1845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做奖牌的</a:t>
            </a:r>
          </a:p>
          <a:p>
            <a:r>
              <a:rPr lang="en-US" altLang="zh-CN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颜色分明，可以做烤漆的</a:t>
            </a:r>
            <a:br>
              <a:rPr lang="zh-CN" altLang="en-US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跟客人确认尺寸和工艺</a:t>
            </a:r>
            <a:r>
              <a:rPr lang="zh-CN" altLang="en-US"/>
              <a:t/>
            </a: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-21590"/>
            <a:ext cx="9049385" cy="6901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93315" y="5641975"/>
            <a:ext cx="4935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奖牌单面烤漆上色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5" y="238125"/>
            <a:ext cx="3790315" cy="34182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975" y="238125"/>
            <a:ext cx="4090670" cy="3418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930" y="3656965"/>
            <a:ext cx="2804795" cy="29495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27315" y="2567940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模具图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87630"/>
            <a:ext cx="4499610" cy="2795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85" y="5080"/>
            <a:ext cx="4358640" cy="3592195"/>
          </a:xfrm>
          <a:prstGeom prst="rect">
            <a:avLst/>
          </a:prstGeom>
        </p:spPr>
      </p:pic>
      <p:pic>
        <p:nvPicPr>
          <p:cNvPr id="7" name="图片 6" descr="FY]DS)N9}RPL2N[M8}6O`]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3717290"/>
            <a:ext cx="5810250" cy="31210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08115" y="534098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模具细节图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65" y="-313690"/>
            <a:ext cx="9295130" cy="74860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869315"/>
            <a:ext cx="8404225" cy="41001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" y="241300"/>
            <a:ext cx="5600065" cy="62096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54940"/>
            <a:ext cx="4930775" cy="3288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3042285"/>
            <a:ext cx="7942580" cy="3571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50510" y="1249680"/>
            <a:ext cx="309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客人提供的实物清晰照片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530" y="-26035"/>
            <a:ext cx="3978910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-26035"/>
            <a:ext cx="4362450" cy="39636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425" y="3937635"/>
            <a:ext cx="3725545" cy="2778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WPS 演示</Application>
  <PresentationFormat>全屏显示(4:3)</PresentationFormat>
  <Paragraphs>19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第一部分 模具图的确认和定单排版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第一部分 模具图的确认和定单排版</dc:title>
  <dc:creator>Administrator</dc:creator>
  <cp:lastModifiedBy>xbany</cp:lastModifiedBy>
  <cp:revision>4</cp:revision>
  <dcterms:created xsi:type="dcterms:W3CDTF">2018-05-24T10:33:01Z</dcterms:created>
  <dcterms:modified xsi:type="dcterms:W3CDTF">2019-02-26T12:59:26Z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